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395" y="3038475"/>
            <a:ext cx="61245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819275"/>
            <a:ext cx="11630025" cy="3219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81755" y="3512820"/>
            <a:ext cx="169164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07575" y="3484245"/>
            <a:ext cx="169164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2785" y="4372610"/>
            <a:ext cx="169164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19275"/>
            <a:ext cx="11658600" cy="3219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32885" y="2614930"/>
            <a:ext cx="169164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0" y="2586355"/>
            <a:ext cx="169164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3350" y="2614930"/>
            <a:ext cx="169164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655" y="3474720"/>
            <a:ext cx="169164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0765" y="3474720"/>
            <a:ext cx="169164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4940" y="4333240"/>
            <a:ext cx="210756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16355"/>
            <a:ext cx="112585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838325"/>
            <a:ext cx="1121092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570" y="1406525"/>
            <a:ext cx="77533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647825"/>
            <a:ext cx="777240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9545"/>
            <a:ext cx="116967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38275"/>
            <a:ext cx="115919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52245"/>
            <a:ext cx="104584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323975"/>
            <a:ext cx="92773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996315"/>
            <a:ext cx="66103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40" y="2167890"/>
            <a:ext cx="10772775" cy="459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7325"/>
            <a:ext cx="11639550" cy="39433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7505" y="2426335"/>
            <a:ext cx="11482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4965" y="3503930"/>
            <a:ext cx="11482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5" y="4515485"/>
            <a:ext cx="11482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85"/>
          <a:stretch/>
        </p:blipFill>
        <p:spPr>
          <a:xfrm>
            <a:off x="280670" y="1412776"/>
            <a:ext cx="11630025" cy="41828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0035" y="1547495"/>
            <a:ext cx="11631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035" y="2625090"/>
            <a:ext cx="11631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035" y="3673475"/>
            <a:ext cx="11631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035" y="4732655"/>
            <a:ext cx="11631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520"/>
          <a:stretch/>
        </p:blipFill>
        <p:spPr>
          <a:xfrm>
            <a:off x="333375" y="1628800"/>
            <a:ext cx="11525250" cy="42398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1780" y="1830705"/>
            <a:ext cx="1158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2415" y="2898775"/>
            <a:ext cx="1158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30" y="3938270"/>
            <a:ext cx="1158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75" y="4996815"/>
            <a:ext cx="1158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89"/>
          <a:stretch/>
        </p:blipFill>
        <p:spPr>
          <a:xfrm>
            <a:off x="328295" y="1484784"/>
            <a:ext cx="11534775" cy="51852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1780" y="1602740"/>
            <a:ext cx="11591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720" y="2595245"/>
            <a:ext cx="11591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" y="3719830"/>
            <a:ext cx="11591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720" y="4787900"/>
            <a:ext cx="11591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75" y="5798820"/>
            <a:ext cx="115919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70" y="1271270"/>
            <a:ext cx="98107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70" y="2846705"/>
            <a:ext cx="106489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5" y="1274445"/>
            <a:ext cx="11039475" cy="469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45" y="5975985"/>
            <a:ext cx="11068050" cy="714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26625" y="208597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5515" y="303276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625" y="508381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2355" y="6038215"/>
            <a:ext cx="169164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439545"/>
            <a:ext cx="11630025" cy="4695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53955" y="524256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14600"/>
            <a:ext cx="11049000" cy="182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6150" y="343789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85" y="1434465"/>
            <a:ext cx="54959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645" y="2277745"/>
            <a:ext cx="82200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54125"/>
            <a:ext cx="108966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4440555"/>
            <a:ext cx="10982325" cy="1924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722485" y="109410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2660" y="342836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2660" y="5500370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1130"/>
            <a:ext cx="116395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1795145"/>
            <a:ext cx="11725275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866900"/>
            <a:ext cx="88201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095500"/>
            <a:ext cx="93916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25270"/>
            <a:ext cx="114490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428875"/>
            <a:ext cx="866775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1445260"/>
            <a:ext cx="8791575" cy="4972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68875" y="3274695"/>
            <a:ext cx="465899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77155" y="4068445"/>
            <a:ext cx="465899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5550" y="4866640"/>
            <a:ext cx="506476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1280" y="5695950"/>
            <a:ext cx="256984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2014-01-16T02:03:47Z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